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Gabriola" panose="04040605051002020D02" pitchFamily="82" charset="0"/>
      <p:regular r:id="rId25"/>
    </p:embeddedFont>
    <p:embeddedFont>
      <p:font typeface="Happy Monkey" panose="020B0604020202020204" charset="0"/>
      <p:regular r:id="rId26"/>
    </p:embeddedFont>
    <p:embeddedFont>
      <p:font typeface="Roboto"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16c1d17d4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16c1d17d4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16c1d17d4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16c1d17d4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16c1d17d4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16c1d17d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16c1d17d4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16c1d17d4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16c1d17d4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16c1d17d4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16c1d17d4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16c1d17d4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16c1d17d4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16c1d17d4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16c1d17d4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16c1d17d4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16c1d17d4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16c1d17d4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16c1d17d4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16c1d17d4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16c1d17d4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16c1d17d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716c1d17d4_0_1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716c1d17d4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716c1d17d4_0_1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716c1d17d4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16c1d17d4_0_1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16c1d17d4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16c1d17d4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16c1d17d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16c1d17d4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16c1d17d4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16c1d17d4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16c1d17d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16c1d17d4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16c1d17d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16c1d17d4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16c1d17d4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16c1d17d4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16c1d17d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16c1d17d4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16c1d17d4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262051" y="1246325"/>
            <a:ext cx="5452950" cy="247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500" dirty="0">
                <a:solidFill>
                  <a:srgbClr val="000000"/>
                </a:solidFill>
                <a:latin typeface="Happy Monkey"/>
                <a:ea typeface="Happy Monkey"/>
                <a:cs typeface="Happy Monkey"/>
                <a:sym typeface="Happy Monkey"/>
              </a:rPr>
              <a:t>21 Mindfulness Exercises</a:t>
            </a:r>
            <a:endParaRPr sz="6500" dirty="0">
              <a:solidFill>
                <a:srgbClr val="000000"/>
              </a:solidFill>
              <a:latin typeface="Happy Monkey"/>
              <a:ea typeface="Happy Monkey"/>
              <a:cs typeface="Happy Monkey"/>
              <a:sym typeface="Happy Monkey"/>
            </a:endParaRPr>
          </a:p>
        </p:txBody>
      </p:sp>
      <p:pic>
        <p:nvPicPr>
          <p:cNvPr id="1028" name="Picture 4" descr="body of water">
            <a:extLst>
              <a:ext uri="{FF2B5EF4-FFF2-40B4-BE49-F238E27FC236}">
                <a16:creationId xmlns:a16="http://schemas.microsoft.com/office/drawing/2014/main" id="{E5AD9396-35B2-4BE1-9D42-AB3BE10A4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0"/>
            <a:ext cx="3429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18CFA36-AA6D-4F86-8DF4-D22D6DA141D6}"/>
              </a:ext>
            </a:extLst>
          </p:cNvPr>
          <p:cNvSpPr/>
          <p:nvPr/>
        </p:nvSpPr>
        <p:spPr>
          <a:xfrm>
            <a:off x="403411" y="3897175"/>
            <a:ext cx="4572000" cy="646331"/>
          </a:xfrm>
          <a:prstGeom prst="rect">
            <a:avLst/>
          </a:prstGeom>
        </p:spPr>
        <p:txBody>
          <a:bodyPr>
            <a:spAutoFit/>
          </a:bodyPr>
          <a:lstStyle/>
          <a:p>
            <a:r>
              <a:rPr lang="en-US" sz="1800" dirty="0">
                <a:solidFill>
                  <a:srgbClr val="111111"/>
                </a:solidFill>
                <a:latin typeface="Gabriola" panose="04040605051002020D02" pitchFamily="82" charset="0"/>
              </a:rPr>
              <a:t>“The present moment is filled with joy and happiness. If you are attentive, you will see it.” ― Thich </a:t>
            </a:r>
            <a:r>
              <a:rPr lang="en-US" sz="1800" dirty="0" err="1">
                <a:solidFill>
                  <a:srgbClr val="111111"/>
                </a:solidFill>
                <a:latin typeface="Gabriola" panose="04040605051002020D02" pitchFamily="82" charset="0"/>
              </a:rPr>
              <a:t>Nhat</a:t>
            </a:r>
            <a:r>
              <a:rPr lang="en-US" sz="1800" dirty="0">
                <a:solidFill>
                  <a:srgbClr val="111111"/>
                </a:solidFill>
                <a:latin typeface="Gabriola" panose="04040605051002020D02" pitchFamily="82" charset="0"/>
              </a:rPr>
              <a:t> Hanh</a:t>
            </a:r>
            <a:endParaRPr lang="en-US" sz="1800" dirty="0">
              <a:latin typeface="Gabriola" panose="04040605051002020D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Cupcake Breath</a:t>
            </a:r>
            <a:endParaRPr sz="7200">
              <a:latin typeface="Happy Monkey"/>
              <a:ea typeface="Happy Monkey"/>
              <a:cs typeface="Happy Monkey"/>
              <a:sym typeface="Happy Monkey"/>
            </a:endParaRPr>
          </a:p>
        </p:txBody>
      </p:sp>
      <p:sp>
        <p:nvSpPr>
          <p:cNvPr id="122" name="Google Shape;122;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It’s your birthday!  You are celebrating by eating a delicious cupcake.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What type of icing is on top?  Do you have rainbow or chocolate sprinkles?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Before you can take a bite, you will need to gently blow out the candle.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Think about a positive wish you would like to make.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through your nose and slowly breathe out through your mouth.</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Blow out the candle and make your wish.  </a:t>
            </a:r>
            <a:endParaRPr>
              <a:latin typeface="Happy Monkey"/>
              <a:ea typeface="Happy Monkey"/>
              <a:cs typeface="Happy Monkey"/>
              <a:sym typeface="Happy Monke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Happy Place</a:t>
            </a:r>
            <a:endParaRPr sz="7200">
              <a:latin typeface="Happy Monkey"/>
              <a:ea typeface="Happy Monkey"/>
              <a:cs typeface="Happy Monkey"/>
              <a:sym typeface="Happy Monkey"/>
            </a:endParaRPr>
          </a:p>
        </p:txBody>
      </p:sp>
      <p:sp>
        <p:nvSpPr>
          <p:cNvPr id="128" name="Google Shape;128;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Close your eyes and imagine a place that makes you feel happy, calm, and safe.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breathe out gently.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Think about how calm you feel.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your favorite place.  What do you see?  Are you somewhere warm or cold?  Is it night time or in the early morning.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What do you hear?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What do you smell?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gently through your nose and out through your mouth.  </a:t>
            </a:r>
            <a:endParaRPr>
              <a:latin typeface="Happy Monkey"/>
              <a:ea typeface="Happy Monkey"/>
              <a:cs typeface="Happy Monkey"/>
              <a:sym typeface="Happy Monke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Cozy Fire</a:t>
            </a:r>
            <a:endParaRPr sz="7200">
              <a:latin typeface="Happy Monkey"/>
              <a:ea typeface="Happy Monkey"/>
              <a:cs typeface="Happy Monkey"/>
              <a:sym typeface="Happy Monkey"/>
            </a:endParaRPr>
          </a:p>
        </p:txBody>
      </p:sp>
      <p:sp>
        <p:nvSpPr>
          <p:cNvPr id="134" name="Google Shape;134;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you are sitting by a warm and cozy fire.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Look at the way the flames light up the room.  What colors do you see?  Red, orange, yellow.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through your nose.  Smell the beautiful scents of the warm fire.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Hold for a moment.  Breathe out through your mouth.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How does your body feel as you sit by this fire?  Warm?  Safe?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out one more time as you imagine the cozy fire.  </a:t>
            </a:r>
            <a:endParaRPr>
              <a:latin typeface="Happy Monkey"/>
              <a:ea typeface="Happy Monkey"/>
              <a:cs typeface="Happy Monkey"/>
              <a:sym typeface="Happy Monke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Ocean Waves</a:t>
            </a:r>
            <a:endParaRPr sz="7200">
              <a:latin typeface="Happy Monkey"/>
              <a:ea typeface="Happy Monkey"/>
              <a:cs typeface="Happy Monkey"/>
              <a:sym typeface="Happy Monkey"/>
            </a:endParaRPr>
          </a:p>
        </p:txBody>
      </p:sp>
      <p:sp>
        <p:nvSpPr>
          <p:cNvPr id="140" name="Google Shape;140;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you are sitting in the sand on the beach.  You feel calm.  You feel happy.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sit in peace, you watch the waves gently rise and fall.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With each rising wave, breathe in through your nose.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With each falling wave, breathe out through your mouth.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breathe in that fresh salt air, think about how this makes your body feel.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gently and breathe out one final time.  </a:t>
            </a:r>
            <a:endParaRPr>
              <a:latin typeface="Happy Monkey"/>
              <a:ea typeface="Happy Monkey"/>
              <a:cs typeface="Happy Monkey"/>
              <a:sym typeface="Happy Monke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Shoulder Rolls</a:t>
            </a:r>
            <a:endParaRPr sz="7200">
              <a:latin typeface="Happy Monkey"/>
              <a:ea typeface="Happy Monkey"/>
              <a:cs typeface="Happy Monkey"/>
              <a:sym typeface="Happy Monkey"/>
            </a:endParaRPr>
          </a:p>
        </p:txBody>
      </p:sp>
      <p:sp>
        <p:nvSpPr>
          <p:cNvPr id="146" name="Google Shape;146;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Sit up straight and get into a comfortable position in your chair.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Bring your shoulders up as high as you can.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as your shoulders rise.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out as you let your shoulders fall back down.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Now move your shoulders in a circular motion.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Lift them up and move them down.  Continue to roll your shoulders.</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again as you bring your shoulders up as high as you can.</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out as you let your shoulders fall back down.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Neck Stretch</a:t>
            </a:r>
            <a:endParaRPr sz="7200">
              <a:latin typeface="Happy Monkey"/>
              <a:ea typeface="Happy Monkey"/>
              <a:cs typeface="Happy Monkey"/>
              <a:sym typeface="Happy Monkey"/>
            </a:endParaRPr>
          </a:p>
        </p:txBody>
      </p:sp>
      <p:sp>
        <p:nvSpPr>
          <p:cNvPr id="152" name="Google Shape;152;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Sit up straight and get into a comfortable position in your chair.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Gently let your head fall to one side.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breathe out.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Gently let your head fall to the other side.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breathe out.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Sit up straight and tall.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your head fall toward your belly.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breathe out.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Squeeze &amp; Let Go</a:t>
            </a:r>
            <a:endParaRPr sz="7200">
              <a:latin typeface="Happy Monkey"/>
              <a:ea typeface="Happy Monkey"/>
              <a:cs typeface="Happy Monkey"/>
              <a:sym typeface="Happy Monkey"/>
            </a:endParaRPr>
          </a:p>
        </p:txBody>
      </p:sp>
      <p:sp>
        <p:nvSpPr>
          <p:cNvPr id="158" name="Google Shape;158;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Close your eyes and breathe in and breathe out gently.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Scrunch up your toes and release any tension that you may be feeling.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Squeeze your stomach muscles and gently release.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Make your hands into fists and release slowly.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Squeeze your eyes together.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 long breath in.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the air out through your mouth as you let all of your muscles go.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your whole body relax.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Mountain Breath</a:t>
            </a:r>
            <a:endParaRPr sz="7200">
              <a:latin typeface="Happy Monkey"/>
              <a:ea typeface="Happy Monkey"/>
              <a:cs typeface="Happy Monkey"/>
              <a:sym typeface="Happy Monkey"/>
            </a:endParaRPr>
          </a:p>
        </p:txBody>
      </p:sp>
      <p:sp>
        <p:nvSpPr>
          <p:cNvPr id="164" name="Google Shape;164;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inhale through your nose, raise your arms as high as you can and bring your palms together over the top of your head.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you are as tall as a mountain.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exhale, bring your palms down in front of your chest.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Repeat this process one more time.  </a:t>
            </a:r>
            <a:endParaRPr>
              <a:latin typeface="Happy Monkey"/>
              <a:ea typeface="Happy Monkey"/>
              <a:cs typeface="Happy Monkey"/>
              <a:sym typeface="Happy Monkey"/>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Square Breath</a:t>
            </a:r>
            <a:endParaRPr sz="7200">
              <a:latin typeface="Happy Monkey"/>
              <a:ea typeface="Happy Monkey"/>
              <a:cs typeface="Happy Monkey"/>
              <a:sym typeface="Happy Monkey"/>
            </a:endParaRPr>
          </a:p>
        </p:txBody>
      </p:sp>
      <p:sp>
        <p:nvSpPr>
          <p:cNvPr id="170" name="Google Shape;170;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to a count of four and then hold the breath for four counts.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Then breathe out to a count of four and wait for a count of four before breathing again.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Repeat this one more time.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This time you will draw a square in the air to keep you on track.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Balloon Breath</a:t>
            </a:r>
            <a:endParaRPr sz="7200">
              <a:latin typeface="Happy Monkey"/>
              <a:ea typeface="Happy Monkey"/>
              <a:cs typeface="Happy Monkey"/>
              <a:sym typeface="Happy Monkey"/>
            </a:endParaRPr>
          </a:p>
        </p:txBody>
      </p:sp>
      <p:sp>
        <p:nvSpPr>
          <p:cNvPr id="176" name="Google Shape;176;p3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Sit up straight and get into a comfortable position in your chair.  </a:t>
            </a:r>
            <a:endParaRPr sz="1750">
              <a:latin typeface="Arial"/>
              <a:ea typeface="Arial"/>
              <a:cs typeface="Arial"/>
              <a:sym typeface="Arial"/>
            </a:endParaRPr>
          </a:p>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Place your hands around your mouth as if you are about to blow up a balloon.  </a:t>
            </a:r>
            <a:endParaRPr sz="1750">
              <a:latin typeface="Arial"/>
              <a:ea typeface="Arial"/>
              <a:cs typeface="Arial"/>
              <a:sym typeface="Arial"/>
            </a:endParaRPr>
          </a:p>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Take a deep breath in through your nose and exhale through your mouth. </a:t>
            </a:r>
            <a:endParaRPr sz="1750">
              <a:latin typeface="Arial"/>
              <a:ea typeface="Arial"/>
              <a:cs typeface="Arial"/>
              <a:sym typeface="Arial"/>
            </a:endParaRPr>
          </a:p>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Start to spread your hands out as if you are blowing up a big balloon.  </a:t>
            </a:r>
            <a:endParaRPr sz="1750">
              <a:latin typeface="Arial"/>
              <a:ea typeface="Arial"/>
              <a:cs typeface="Arial"/>
              <a:sym typeface="Arial"/>
            </a:endParaRPr>
          </a:p>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Hold your hand position as you inhale again and then spread your hands further as you exhale.  </a:t>
            </a:r>
            <a:endParaRPr sz="1750">
              <a:latin typeface="Arial"/>
              <a:ea typeface="Arial"/>
              <a:cs typeface="Arial"/>
              <a:sym typeface="Arial"/>
            </a:endParaRPr>
          </a:p>
          <a:p>
            <a:pPr marL="457200" lvl="0" indent="-339725" algn="l" rtl="0">
              <a:spcBef>
                <a:spcPts val="0"/>
              </a:spcBef>
              <a:spcAft>
                <a:spcPts val="0"/>
              </a:spcAft>
              <a:buSzPts val="1750"/>
              <a:buFont typeface="Arial"/>
              <a:buAutoNum type="arabicPeriod"/>
            </a:pPr>
            <a:r>
              <a:rPr lang="en" sz="1750">
                <a:latin typeface="Arial"/>
                <a:ea typeface="Arial"/>
                <a:cs typeface="Arial"/>
                <a:sym typeface="Arial"/>
              </a:rPr>
              <a:t>Raise your hands to the sky as you let the balloon go.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32250" y="738725"/>
            <a:ext cx="85014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dirty="0">
                <a:latin typeface="Happy Monkey"/>
                <a:ea typeface="Happy Monkey"/>
                <a:cs typeface="Happy Monkey"/>
                <a:sym typeface="Happy Monkey"/>
              </a:rPr>
              <a:t>Counting Breaths</a:t>
            </a:r>
            <a:endParaRPr sz="7200" dirty="0">
              <a:latin typeface="Happy Monkey"/>
              <a:ea typeface="Happy Monkey"/>
              <a:cs typeface="Happy Monkey"/>
              <a:sym typeface="Happy Monkey"/>
            </a:endParaRPr>
          </a:p>
        </p:txBody>
      </p:sp>
      <p:sp>
        <p:nvSpPr>
          <p:cNvPr id="73" name="Google Shape;73;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Sit in a comfortable position with your back straight and body relaxed.  </a:t>
            </a:r>
            <a:endParaRPr/>
          </a:p>
          <a:p>
            <a:pPr marL="457200" lvl="0" indent="-342900" algn="l" rtl="0">
              <a:spcBef>
                <a:spcPts val="0"/>
              </a:spcBef>
              <a:spcAft>
                <a:spcPts val="0"/>
              </a:spcAft>
              <a:buSzPts val="1800"/>
              <a:buAutoNum type="arabicPeriod"/>
            </a:pPr>
            <a:r>
              <a:rPr lang="en"/>
              <a:t>Breathe in gently through your nose and silently count </a:t>
            </a:r>
            <a:r>
              <a:rPr lang="en" i="1"/>
              <a:t>one </a:t>
            </a:r>
            <a:r>
              <a:rPr lang="en"/>
              <a:t>in your mind.  Breathe out through your nose and raise one finger.  </a:t>
            </a:r>
            <a:endParaRPr/>
          </a:p>
          <a:p>
            <a:pPr marL="457200" lvl="0" indent="-342900" algn="l" rtl="0">
              <a:spcBef>
                <a:spcPts val="0"/>
              </a:spcBef>
              <a:spcAft>
                <a:spcPts val="0"/>
              </a:spcAft>
              <a:buSzPts val="1800"/>
              <a:buAutoNum type="arabicPeriod"/>
            </a:pPr>
            <a:r>
              <a:rPr lang="en"/>
              <a:t>Breathe in through your nose and silently count </a:t>
            </a:r>
            <a:r>
              <a:rPr lang="en" i="1"/>
              <a:t>two </a:t>
            </a:r>
            <a:r>
              <a:rPr lang="en"/>
              <a:t>in your mind.  Breathe out through your nose and raise two fingers.  </a:t>
            </a:r>
            <a:endParaRPr/>
          </a:p>
          <a:p>
            <a:pPr marL="457200" lvl="0" indent="-342900" algn="l" rtl="0">
              <a:spcBef>
                <a:spcPts val="0"/>
              </a:spcBef>
              <a:spcAft>
                <a:spcPts val="0"/>
              </a:spcAft>
              <a:buSzPts val="1800"/>
              <a:buAutoNum type="arabicPeriod"/>
            </a:pPr>
            <a:r>
              <a:rPr lang="en"/>
              <a:t>Breathe in through your nose and silently count </a:t>
            </a:r>
            <a:r>
              <a:rPr lang="en" i="1"/>
              <a:t>three </a:t>
            </a:r>
            <a:r>
              <a:rPr lang="en"/>
              <a:t>in your mind.  Breathe out through your nose and raise three fingers.  </a:t>
            </a:r>
            <a:endParaRPr/>
          </a:p>
          <a:p>
            <a:pPr marL="457200" lvl="0" indent="-342900" algn="l" rtl="0">
              <a:spcBef>
                <a:spcPts val="0"/>
              </a:spcBef>
              <a:spcAft>
                <a:spcPts val="0"/>
              </a:spcAft>
              <a:buSzPts val="1800"/>
              <a:buAutoNum type="arabicPeriod"/>
            </a:pPr>
            <a:r>
              <a:rPr lang="en"/>
              <a:t>Relax your shoulders and gently open your eyes.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Back to Back</a:t>
            </a:r>
            <a:endParaRPr sz="7200">
              <a:latin typeface="Happy Monkey"/>
              <a:ea typeface="Happy Monkey"/>
              <a:cs typeface="Happy Monkey"/>
              <a:sym typeface="Happy Monkey"/>
            </a:endParaRPr>
          </a:p>
        </p:txBody>
      </p:sp>
      <p:sp>
        <p:nvSpPr>
          <p:cNvPr id="182" name="Google Shape;182;p3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Find a partner and sit on the floor back to back.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Sit up straight and close your eyes.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One partner will begin by breathing in deeply and then exhaling slowly.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Their partner will feel the expansion in their partner’s back each time they breathe in and out.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The other person will begin to breathe and will try to match their breathing to their partner’s breathing.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Elephant Breath</a:t>
            </a:r>
            <a:endParaRPr sz="7200">
              <a:latin typeface="Happy Monkey"/>
              <a:ea typeface="Happy Monkey"/>
              <a:cs typeface="Happy Monkey"/>
              <a:sym typeface="Happy Monkey"/>
            </a:endParaRPr>
          </a:p>
        </p:txBody>
      </p:sp>
      <p:sp>
        <p:nvSpPr>
          <p:cNvPr id="188" name="Google Shape;188;p3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Stand with your feet spread apart and your arms out in front of your body dangling like an elephant’s trunk.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breathe in through your nose, raise your arms up above your head.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As you exhale, slowly swing your arms down.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Repeat this process one more time.  </a:t>
            </a:r>
            <a:endParaRPr>
              <a:latin typeface="Happy Monkey"/>
              <a:ea typeface="Happy Monkey"/>
              <a:cs typeface="Happy Monkey"/>
              <a:sym typeface="Happy Monkey"/>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92"/>
        <p:cNvGrpSpPr/>
        <p:nvPr/>
      </p:nvGrpSpPr>
      <p:grpSpPr>
        <a:xfrm>
          <a:off x="0" y="0"/>
          <a:ext cx="0" cy="0"/>
          <a:chOff x="0" y="0"/>
          <a:chExt cx="0" cy="0"/>
        </a:xfrm>
      </p:grpSpPr>
      <p:sp>
        <p:nvSpPr>
          <p:cNvPr id="193" name="Google Shape;193;p3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Rainbow Breath</a:t>
            </a:r>
            <a:endParaRPr sz="7200">
              <a:latin typeface="Happy Monkey"/>
              <a:ea typeface="Happy Monkey"/>
              <a:cs typeface="Happy Monkey"/>
              <a:sym typeface="Happy Monkey"/>
            </a:endParaRPr>
          </a:p>
        </p:txBody>
      </p:sp>
      <p:sp>
        <p:nvSpPr>
          <p:cNvPr id="194" name="Google Shape;194;p3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Close your eyes and sit in a comfortable position.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a beautiful vibrant rainbow.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gently through your nose and out through your mouth imagining the color red.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again through your nose and out through your mouth imagining the color orange.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Repeat this process for every color of the rainbow until you have finished the entire rainbow.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Belly Breath</a:t>
            </a:r>
            <a:endParaRPr sz="7200">
              <a:latin typeface="Happy Monkey"/>
              <a:ea typeface="Happy Monkey"/>
              <a:cs typeface="Happy Monkey"/>
              <a:sym typeface="Happy Monkey"/>
            </a:endParaRPr>
          </a:p>
        </p:txBody>
      </p:sp>
      <p:sp>
        <p:nvSpPr>
          <p:cNvPr id="79" name="Google Shape;79;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Lie on your back with your legs flat on the floor.  If you feel comfortable, you may close your eyes.  Place your arms by your side and feel your body relax.  </a:t>
            </a:r>
            <a:endParaRPr/>
          </a:p>
          <a:p>
            <a:pPr marL="457200" lvl="0" indent="-342900" algn="l" rtl="0">
              <a:spcBef>
                <a:spcPts val="0"/>
              </a:spcBef>
              <a:spcAft>
                <a:spcPts val="0"/>
              </a:spcAft>
              <a:buSzPts val="1800"/>
              <a:buAutoNum type="arabicPeriod"/>
            </a:pPr>
            <a:r>
              <a:rPr lang="en"/>
              <a:t>Place a stuffed animal on your belly.  When you breathe in, watch the stuffed animal move up.  When you breathe out, watch the stuffed animal gently fall back down.  </a:t>
            </a:r>
            <a:endParaRPr/>
          </a:p>
          <a:p>
            <a:pPr marL="457200" lvl="0" indent="-342900" algn="l" rtl="0">
              <a:spcBef>
                <a:spcPts val="0"/>
              </a:spcBef>
              <a:spcAft>
                <a:spcPts val="0"/>
              </a:spcAft>
              <a:buSzPts val="1800"/>
              <a:buAutoNum type="arabicPeriod"/>
            </a:pPr>
            <a:r>
              <a:rPr lang="en"/>
              <a:t>Find a rhythm with your breathing as you observe the stuffed animal rock up and down with each breath.  </a:t>
            </a:r>
            <a:endParaRPr/>
          </a:p>
        </p:txBody>
      </p:sp>
      <p:sp>
        <p:nvSpPr>
          <p:cNvPr id="80" name="Google Shape;80;p15"/>
          <p:cNvSpPr txBox="1"/>
          <p:nvPr/>
        </p:nvSpPr>
        <p:spPr>
          <a:xfrm>
            <a:off x="0" y="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200"/>
              <a:t> </a:t>
            </a:r>
            <a:endParaRPr sz="7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Candle Breath</a:t>
            </a:r>
            <a:endParaRPr sz="7200">
              <a:latin typeface="Happy Monkey"/>
              <a:ea typeface="Happy Monkey"/>
              <a:cs typeface="Happy Monkey"/>
              <a:sym typeface="Happy Monkey"/>
            </a:endParaRPr>
          </a:p>
        </p:txBody>
      </p:sp>
      <p:sp>
        <p:nvSpPr>
          <p:cNvPr id="86" name="Google Shape;8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Imagine that you are holding a candle.  </a:t>
            </a:r>
            <a:endParaRPr/>
          </a:p>
          <a:p>
            <a:pPr marL="457200" lvl="0" indent="-342900" algn="l" rtl="0">
              <a:spcBef>
                <a:spcPts val="0"/>
              </a:spcBef>
              <a:spcAft>
                <a:spcPts val="0"/>
              </a:spcAft>
              <a:buSzPts val="1800"/>
              <a:buAutoNum type="arabicPeriod"/>
            </a:pPr>
            <a:r>
              <a:rPr lang="en"/>
              <a:t>Take a deep breath in through your nose and hold for a brief second.  </a:t>
            </a:r>
            <a:endParaRPr/>
          </a:p>
          <a:p>
            <a:pPr marL="457200" lvl="0" indent="-342900" algn="l" rtl="0">
              <a:spcBef>
                <a:spcPts val="0"/>
              </a:spcBef>
              <a:spcAft>
                <a:spcPts val="0"/>
              </a:spcAft>
              <a:buSzPts val="1800"/>
              <a:buAutoNum type="arabicPeriod"/>
            </a:pPr>
            <a:r>
              <a:rPr lang="en"/>
              <a:t>Breathe out through your mouth toward the candle.  Do not blow the flame out, but instead watch the flame flicker gently. </a:t>
            </a:r>
            <a:endParaRPr/>
          </a:p>
          <a:p>
            <a:pPr marL="457200" lvl="0" indent="-342900" algn="l" rtl="0">
              <a:spcBef>
                <a:spcPts val="0"/>
              </a:spcBef>
              <a:spcAft>
                <a:spcPts val="0"/>
              </a:spcAft>
              <a:buSzPts val="1800"/>
              <a:buAutoNum type="arabicPeriod"/>
            </a:pPr>
            <a:r>
              <a:rPr lang="en"/>
              <a:t>Take a gentle breath in and out. </a:t>
            </a:r>
            <a:endParaRPr/>
          </a:p>
          <a:p>
            <a:pPr marL="457200" lvl="0" indent="-342900" algn="l" rtl="0">
              <a:spcBef>
                <a:spcPts val="0"/>
              </a:spcBef>
              <a:spcAft>
                <a:spcPts val="0"/>
              </a:spcAft>
              <a:buSzPts val="1800"/>
              <a:buAutoNum type="arabicPeriod"/>
            </a:pPr>
            <a:r>
              <a:rPr lang="en"/>
              <a:t>Take a gentle breath in and out. </a:t>
            </a:r>
            <a:endParaRPr/>
          </a:p>
          <a:p>
            <a:pPr marL="457200" lvl="0" indent="-342900" algn="l" rtl="0">
              <a:spcBef>
                <a:spcPts val="0"/>
              </a:spcBef>
              <a:spcAft>
                <a:spcPts val="0"/>
              </a:spcAft>
              <a:buSzPts val="1800"/>
              <a:buAutoNum type="arabicPeriod"/>
            </a:pPr>
            <a:r>
              <a:rPr lang="en"/>
              <a:t>Take one final deep breath in and now blow out the candle.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Flower Breath</a:t>
            </a:r>
            <a:endParaRPr sz="7200">
              <a:latin typeface="Happy Monkey"/>
              <a:ea typeface="Happy Monkey"/>
              <a:cs typeface="Happy Monkey"/>
              <a:sym typeface="Happy Monkey"/>
            </a:endParaRPr>
          </a:p>
        </p:txBody>
      </p:sp>
      <p:sp>
        <p:nvSpPr>
          <p:cNvPr id="92" name="Google Shape;92;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there is a beautiful flower in front of you.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Look at all of the vibrant colors.  Imagine how delicate the flower is as you count each petal.  Imagine how sweet the flower smells.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 deep sniff of the flower.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the air out of your mouth.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another deep sniff of the flower.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the air out of your mouth.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Bear Breath</a:t>
            </a:r>
            <a:endParaRPr sz="7200">
              <a:latin typeface="Happy Monkey"/>
              <a:ea typeface="Happy Monkey"/>
              <a:cs typeface="Happy Monkey"/>
              <a:sym typeface="Happy Monkey"/>
            </a:endParaRPr>
          </a:p>
        </p:txBody>
      </p:sp>
      <p:sp>
        <p:nvSpPr>
          <p:cNvPr id="98" name="Google Shape;9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you are a sleeping bear hibernating for winter.  You are warm and cozy.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 long breath in through your nose like a snoozing bear.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Release that deep breath out through your mouth.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you are hibernating in your safe cave with your family.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another long breath in through your nose and out through your mouth.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Continue to be at peace like a sleeping bear.  </a:t>
            </a:r>
            <a:endParaRPr>
              <a:latin typeface="Happy Monkey"/>
              <a:ea typeface="Happy Monkey"/>
              <a:cs typeface="Happy Monkey"/>
              <a:sym typeface="Happy Monke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246900" y="738725"/>
            <a:ext cx="867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Bumblebee Breath</a:t>
            </a:r>
            <a:endParaRPr sz="7200">
              <a:latin typeface="Happy Monkey"/>
              <a:ea typeface="Happy Monkey"/>
              <a:cs typeface="Happy Monkey"/>
              <a:sym typeface="Happy Monkey"/>
            </a:endParaRPr>
          </a:p>
        </p:txBody>
      </p:sp>
      <p:sp>
        <p:nvSpPr>
          <p:cNvPr id="104" name="Google Shape;104;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You are a buzzing bumblebee!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Spread your arms out like wings.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as you lift your arms up into the air.  Hold for a brief moment.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Let your arms gently fall down like flapping wings as you breathe out.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On the out breath “buzz” like a bee for as long as you can.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Take another deep breath in and “buzz” as you breathe out.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Good Thoughts</a:t>
            </a:r>
            <a:endParaRPr sz="7200">
              <a:latin typeface="Happy Monkey"/>
              <a:ea typeface="Happy Monkey"/>
              <a:cs typeface="Happy Monkey"/>
              <a:sym typeface="Happy Monkey"/>
            </a:endParaRPr>
          </a:p>
        </p:txBody>
      </p:sp>
      <p:sp>
        <p:nvSpPr>
          <p:cNvPr id="110" name="Google Shape;110;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Think about someone that you care deeply about.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Close your eyes and imagine that this person is standing in front of you.</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Think of something about this person that you admire.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Say this good thought quietly in your mind.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Send this good thought to the person that you care about.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latin typeface="Happy Monkey"/>
                <a:ea typeface="Happy Monkey"/>
                <a:cs typeface="Happy Monkey"/>
                <a:sym typeface="Happy Monkey"/>
              </a:rPr>
              <a:t>Pizza Breath</a:t>
            </a:r>
            <a:endParaRPr sz="7200">
              <a:latin typeface="Happy Monkey"/>
              <a:ea typeface="Happy Monkey"/>
              <a:cs typeface="Happy Monkey"/>
              <a:sym typeface="Happy Monkey"/>
            </a:endParaRPr>
          </a:p>
        </p:txBody>
      </p:sp>
      <p:sp>
        <p:nvSpPr>
          <p:cNvPr id="116" name="Google Shape;116;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AutoNum type="arabicPeriod"/>
            </a:pPr>
            <a:r>
              <a:rPr lang="en">
                <a:latin typeface="Arial"/>
                <a:ea typeface="Arial"/>
                <a:cs typeface="Arial"/>
                <a:sym typeface="Arial"/>
              </a:rPr>
              <a:t>Imagine that there is a scolding hot pizza on a plate in front of you.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What type of pizza is it?  Do you have extra cheese, sausage, pepperoni, or pineapple?  Imagine your favorite pizza.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Your belly starts to grumble.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First you need to cool the pizza off.  Take a deep breath in through your nose and breathe out through your mouth.  Cool off that pizza.  </a:t>
            </a:r>
            <a:endParaRPr>
              <a:latin typeface="Arial"/>
              <a:ea typeface="Arial"/>
              <a:cs typeface="Arial"/>
              <a:sym typeface="Arial"/>
            </a:endParaRPr>
          </a:p>
          <a:p>
            <a:pPr marL="457200" lvl="0" indent="-342900" algn="l" rtl="0">
              <a:spcBef>
                <a:spcPts val="0"/>
              </a:spcBef>
              <a:spcAft>
                <a:spcPts val="0"/>
              </a:spcAft>
              <a:buSzPts val="1800"/>
              <a:buFont typeface="Arial"/>
              <a:buAutoNum type="arabicPeriod"/>
            </a:pPr>
            <a:r>
              <a:rPr lang="en">
                <a:latin typeface="Arial"/>
                <a:ea typeface="Arial"/>
                <a:cs typeface="Arial"/>
                <a:sym typeface="Arial"/>
              </a:rPr>
              <a:t>Breathe in and blow out one more time before you take a bite.  </a:t>
            </a:r>
            <a:endParaRPr>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1659</Words>
  <Application>Microsoft Office PowerPoint</Application>
  <PresentationFormat>On-screen Show (16:9)</PresentationFormat>
  <Paragraphs>143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Happy Monkey</vt:lpstr>
      <vt:lpstr>Arial</vt:lpstr>
      <vt:lpstr>Roboto</vt:lpstr>
      <vt:lpstr>Gabriola</vt:lpstr>
      <vt:lpstr>Material</vt:lpstr>
      <vt:lpstr>21 Mindfulness Exercises</vt:lpstr>
      <vt:lpstr>Counting Breaths</vt:lpstr>
      <vt:lpstr>Belly Breath</vt:lpstr>
      <vt:lpstr>Candle Breath</vt:lpstr>
      <vt:lpstr>Flower Breath</vt:lpstr>
      <vt:lpstr>Bear Breath</vt:lpstr>
      <vt:lpstr>Bumblebee Breath</vt:lpstr>
      <vt:lpstr>Good Thoughts</vt:lpstr>
      <vt:lpstr>Pizza Breath</vt:lpstr>
      <vt:lpstr>Cupcake Breath</vt:lpstr>
      <vt:lpstr>Happy Place</vt:lpstr>
      <vt:lpstr>Cozy Fire</vt:lpstr>
      <vt:lpstr>Ocean Waves</vt:lpstr>
      <vt:lpstr>Shoulder Rolls</vt:lpstr>
      <vt:lpstr>Neck Stretch</vt:lpstr>
      <vt:lpstr>Squeeze &amp; Let Go</vt:lpstr>
      <vt:lpstr>Mountain Breath</vt:lpstr>
      <vt:lpstr>Square Breath</vt:lpstr>
      <vt:lpstr>Balloon Breath</vt:lpstr>
      <vt:lpstr>Back to Back</vt:lpstr>
      <vt:lpstr>Elephant Breath</vt:lpstr>
      <vt:lpstr>Rainbow Breath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Mindfulness Exercises</dc:title>
  <dc:creator>shena manning</dc:creator>
  <cp:lastModifiedBy>Taiwo Faro</cp:lastModifiedBy>
  <cp:revision>3</cp:revision>
  <dcterms:modified xsi:type="dcterms:W3CDTF">2020-04-20T15:22:52Z</dcterms:modified>
</cp:coreProperties>
</file>